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93" r:id="rId4"/>
    <p:sldId id="262" r:id="rId5"/>
    <p:sldId id="296" r:id="rId6"/>
    <p:sldId id="295" r:id="rId7"/>
    <p:sldId id="294" r:id="rId8"/>
    <p:sldId id="297"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3" autoAdjust="0"/>
    <p:restoredTop sz="86085" autoAdjust="0"/>
  </p:normalViewPr>
  <p:slideViewPr>
    <p:cSldViewPr>
      <p:cViewPr varScale="1">
        <p:scale>
          <a:sx n="62" d="100"/>
          <a:sy n="62" d="100"/>
        </p:scale>
        <p:origin x="98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8-10-2019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afbeelding</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3952463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2470651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3061376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8</a:t>
            </a:fld>
            <a:endParaRPr lang="nl-NL"/>
          </a:p>
        </p:txBody>
      </p:sp>
    </p:spTree>
    <p:extLst>
      <p:ext uri="{BB962C8B-B14F-4D97-AF65-F5344CB8AC3E}">
        <p14:creationId xmlns:p14="http://schemas.microsoft.com/office/powerpoint/2010/main" val="866790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8-10-2019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i3Cw2CW6y6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1569660"/>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8</a:t>
            </a: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err="1"/>
              <a:t>Pecha</a:t>
            </a:r>
            <a:r>
              <a:rPr lang="nl-NL" dirty="0"/>
              <a:t> </a:t>
            </a:r>
            <a:r>
              <a:rPr lang="nl-NL" dirty="0" err="1"/>
              <a:t>Kucha</a:t>
            </a:r>
            <a:endParaRPr lang="nl-NL" dirty="0"/>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769632" y="332656"/>
            <a:ext cx="6645424" cy="648072"/>
          </a:xfrm>
        </p:spPr>
        <p:txBody>
          <a:bodyPr/>
          <a:lstStyle/>
          <a:p>
            <a:pPr algn="l"/>
            <a:r>
              <a:rPr lang="nl-NL" dirty="0" err="1"/>
              <a:t>Pecha</a:t>
            </a:r>
            <a:r>
              <a:rPr lang="nl-NL" dirty="0"/>
              <a:t> </a:t>
            </a:r>
            <a:r>
              <a:rPr lang="nl-NL" dirty="0" err="1"/>
              <a:t>Kucha</a:t>
            </a:r>
            <a:endParaRPr lang="nl-NL" dirty="0"/>
          </a:p>
        </p:txBody>
      </p:sp>
      <p:sp>
        <p:nvSpPr>
          <p:cNvPr id="4" name="Tekstvak 3">
            <a:extLst>
              <a:ext uri="{FF2B5EF4-FFF2-40B4-BE49-F238E27FC236}">
                <a16:creationId xmlns:a16="http://schemas.microsoft.com/office/drawing/2014/main" id="{F2C574C7-9A33-4493-9040-0A0265ADADFC}"/>
              </a:ext>
            </a:extLst>
          </p:cNvPr>
          <p:cNvSpPr txBox="1"/>
          <p:nvPr/>
        </p:nvSpPr>
        <p:spPr>
          <a:xfrm>
            <a:off x="1405783" y="1823386"/>
            <a:ext cx="7005464" cy="1569660"/>
          </a:xfrm>
          <a:prstGeom prst="rect">
            <a:avLst/>
          </a:prstGeom>
          <a:noFill/>
        </p:spPr>
        <p:txBody>
          <a:bodyPr wrap="square" rtlCol="0">
            <a:spAutoFit/>
          </a:bodyPr>
          <a:lstStyle/>
          <a:p>
            <a:pPr marL="457200" indent="-45720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p:txBody>
      </p:sp>
      <p:pic>
        <p:nvPicPr>
          <p:cNvPr id="5" name="Afbeelding 4">
            <a:extLst>
              <a:ext uri="{FF2B5EF4-FFF2-40B4-BE49-F238E27FC236}">
                <a16:creationId xmlns:a16="http://schemas.microsoft.com/office/drawing/2014/main" id="{A8501A87-7B60-421C-8C97-37681307D161}"/>
              </a:ext>
            </a:extLst>
          </p:cNvPr>
          <p:cNvPicPr>
            <a:picLocks noChangeAspect="1"/>
          </p:cNvPicPr>
          <p:nvPr/>
        </p:nvPicPr>
        <p:blipFill>
          <a:blip r:embed="rId3"/>
          <a:stretch>
            <a:fillRect/>
          </a:stretch>
        </p:blipFill>
        <p:spPr>
          <a:xfrm>
            <a:off x="1405783" y="980728"/>
            <a:ext cx="7236802" cy="5325194"/>
          </a:xfrm>
          <a:prstGeom prst="rect">
            <a:avLst/>
          </a:prstGeom>
        </p:spPr>
      </p:pic>
      <p:sp>
        <p:nvSpPr>
          <p:cNvPr id="8" name="Ovaal 7">
            <a:extLst>
              <a:ext uri="{FF2B5EF4-FFF2-40B4-BE49-F238E27FC236}">
                <a16:creationId xmlns:a16="http://schemas.microsoft.com/office/drawing/2014/main" id="{FDBEA4AF-3506-4959-9358-D6C30CA5C89B}"/>
              </a:ext>
            </a:extLst>
          </p:cNvPr>
          <p:cNvSpPr/>
          <p:nvPr/>
        </p:nvSpPr>
        <p:spPr>
          <a:xfrm>
            <a:off x="2195736" y="2780928"/>
            <a:ext cx="2376264" cy="504056"/>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9" name="Ovaal 8">
            <a:extLst>
              <a:ext uri="{FF2B5EF4-FFF2-40B4-BE49-F238E27FC236}">
                <a16:creationId xmlns:a16="http://schemas.microsoft.com/office/drawing/2014/main" id="{6D885CDB-E93D-42F1-BC44-52CC44FE5BB5}"/>
              </a:ext>
            </a:extLst>
          </p:cNvPr>
          <p:cNvSpPr/>
          <p:nvPr/>
        </p:nvSpPr>
        <p:spPr>
          <a:xfrm>
            <a:off x="2195736" y="980728"/>
            <a:ext cx="2016224" cy="576064"/>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3384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a:r>
              <a:rPr lang="nl-NL" sz="2400" dirty="0"/>
              <a:t>Wat is een </a:t>
            </a:r>
            <a:r>
              <a:rPr lang="nl-NL" sz="2400" dirty="0" err="1"/>
              <a:t>Pecha</a:t>
            </a:r>
            <a:r>
              <a:rPr lang="nl-NL" sz="2400" dirty="0"/>
              <a:t> </a:t>
            </a:r>
            <a:r>
              <a:rPr lang="nl-NL" sz="2400" dirty="0" err="1"/>
              <a:t>Kucha</a:t>
            </a:r>
            <a:r>
              <a:rPr lang="nl-NL" sz="2400" dirty="0"/>
              <a:t>?</a:t>
            </a:r>
            <a:endParaRPr lang="nl-NL" sz="2400" dirty="0">
              <a:solidFill>
                <a:schemeClr val="accent6"/>
              </a:solidFill>
            </a:endParaRPr>
          </a:p>
        </p:txBody>
      </p:sp>
      <p:pic>
        <p:nvPicPr>
          <p:cNvPr id="1026" name="Picture 2" descr="Afbeeldingsresultaat voor pecha kucha">
            <a:hlinkClick r:id="rId3"/>
            <a:extLst>
              <a:ext uri="{FF2B5EF4-FFF2-40B4-BE49-F238E27FC236}">
                <a16:creationId xmlns:a16="http://schemas.microsoft.com/office/drawing/2014/main" id="{02324DEE-BAED-4945-A87C-2BE637D63EC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9632" y="1916832"/>
            <a:ext cx="7350848"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487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fontAlgn="base"/>
            <a:r>
              <a:rPr lang="nl-NL" sz="2400" dirty="0"/>
              <a:t>De drie belangrijkste kenmerken van een </a:t>
            </a:r>
            <a:r>
              <a:rPr lang="nl-NL" sz="2400" dirty="0" err="1"/>
              <a:t>Pecha</a:t>
            </a:r>
            <a:r>
              <a:rPr lang="nl-NL" sz="2400" dirty="0"/>
              <a:t> </a:t>
            </a:r>
            <a:r>
              <a:rPr lang="nl-NL" sz="2400" dirty="0" err="1"/>
              <a:t>Kucha</a:t>
            </a:r>
            <a:r>
              <a:rPr lang="nl-NL" sz="2400" dirty="0"/>
              <a:t> presentatie op een rijtje:</a:t>
            </a:r>
          </a:p>
        </p:txBody>
      </p:sp>
      <p:sp>
        <p:nvSpPr>
          <p:cNvPr id="3" name="Rechthoek 2">
            <a:extLst>
              <a:ext uri="{FF2B5EF4-FFF2-40B4-BE49-F238E27FC236}">
                <a16:creationId xmlns:a16="http://schemas.microsoft.com/office/drawing/2014/main" id="{FD729C63-4ED4-48F5-96BE-330E873966E3}"/>
              </a:ext>
            </a:extLst>
          </p:cNvPr>
          <p:cNvSpPr/>
          <p:nvPr/>
        </p:nvSpPr>
        <p:spPr>
          <a:xfrm>
            <a:off x="1475656" y="1916832"/>
            <a:ext cx="6192688" cy="1631216"/>
          </a:xfrm>
          <a:prstGeom prst="rect">
            <a:avLst/>
          </a:prstGeom>
        </p:spPr>
        <p:txBody>
          <a:bodyPr wrap="square">
            <a:spAutoFit/>
          </a:bodyPr>
          <a:lstStyle/>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Een presentatie bestaat uit 20 dia’s.</a:t>
            </a: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Elke dia wordt exact 20 seconden vertoond.</a:t>
            </a: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De spreker heeft geen invloed op de dia’s. Er is geen ‘terug’ en ‘vooruit’ en ook geen ‘pauze’.</a:t>
            </a:r>
          </a:p>
          <a:p>
            <a:pPr marL="285750" indent="-285750">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2265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277888" y="548680"/>
            <a:ext cx="7452320" cy="648072"/>
          </a:xfrm>
        </p:spPr>
        <p:txBody>
          <a:bodyPr/>
          <a:lstStyle/>
          <a:p>
            <a:pPr algn="l"/>
            <a:r>
              <a:rPr lang="nl-NL" sz="2400" dirty="0"/>
              <a:t>Aan de slag met het maken van een </a:t>
            </a:r>
            <a:r>
              <a:rPr lang="nl-NL" sz="2400" dirty="0" err="1"/>
              <a:t>Pecha</a:t>
            </a:r>
            <a:r>
              <a:rPr lang="nl-NL" sz="2400" dirty="0"/>
              <a:t> </a:t>
            </a:r>
            <a:r>
              <a:rPr lang="nl-NL" sz="2400" dirty="0" err="1"/>
              <a:t>Kucha</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1097360" y="1196752"/>
            <a:ext cx="7632848" cy="5324535"/>
          </a:xfrm>
          <a:prstGeom prst="rect">
            <a:avLst/>
          </a:prstGeom>
          <a:noFill/>
        </p:spPr>
        <p:txBody>
          <a:bodyPr wrap="square" rtlCol="0">
            <a:spAutoFit/>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eerst een opzet – een storyboard – voor je verhaal, voordat je de afbeeldingen erbij zoekt.</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gebruik van eigen foto’s (reeds gemaakt of nog te maken) of van afbeeldingen van gratis fotosites (type free stock foto’s in).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Het gebruik van 20 dia’s betekent niet dat je ook 20 onderwerpen behandelt. Sommige onderwerpen kunnen meerdere dia’s omvatten.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Zorg dat je per dia niet teveel wilt vertellen. Het is beter om te weinig te hebben tijdens de 20 seconden, dan teveel. </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nl-NL" dirty="0">
                <a:latin typeface="Arial" panose="020B0604020202020204" pitchFamily="34" charset="0"/>
                <a:cs typeface="Arial" panose="020B0604020202020204" pitchFamily="34" charset="0"/>
              </a:rPr>
              <a:t>Vermijd het gebruik van tekst in je dia’s. Tijdens de 20 seconden heeft het publiek weinig tijd om de tekst van een dia te lezen, omdat ze ook naar het verhaal moet luisteren.</a:t>
            </a:r>
            <a:br>
              <a:rPr lang="nl-NL" dirty="0">
                <a:latin typeface="Arial" panose="020B0604020202020204" pitchFamily="34" charset="0"/>
                <a:cs typeface="Arial" panose="020B0604020202020204" pitchFamily="34" charset="0"/>
              </a:rPr>
            </a:br>
            <a:endParaRPr lang="nl-NL"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nl-NL" dirty="0">
                <a:latin typeface="Arial" panose="020B0604020202020204" pitchFamily="34" charset="0"/>
                <a:cs typeface="Arial" panose="020B0604020202020204" pitchFamily="34" charset="0"/>
              </a:rPr>
              <a:t>Volgend op het vorige punt: je gesproken verhaal is leidend voor de presentatie. De dia’s zijn illustratief.</a:t>
            </a:r>
          </a:p>
          <a:p>
            <a:r>
              <a:rPr lang="nl-NL" sz="16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5862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a:xfrm>
            <a:off x="2267744" y="407801"/>
            <a:ext cx="6645424" cy="648072"/>
          </a:xfrm>
        </p:spPr>
        <p:txBody>
          <a:bodyPr/>
          <a:lstStyle/>
          <a:p>
            <a:pPr algn="l"/>
            <a:r>
              <a:rPr lang="nl-NL" dirty="0"/>
              <a:t>Voorbereiden van de presentatie</a:t>
            </a:r>
          </a:p>
        </p:txBody>
      </p:sp>
      <p:sp>
        <p:nvSpPr>
          <p:cNvPr id="6" name="Tekstvak 5">
            <a:extLst>
              <a:ext uri="{FF2B5EF4-FFF2-40B4-BE49-F238E27FC236}">
                <a16:creationId xmlns:a16="http://schemas.microsoft.com/office/drawing/2014/main" id="{043D3F1E-9425-4EEE-A4AF-BF248CAB1473}"/>
              </a:ext>
            </a:extLst>
          </p:cNvPr>
          <p:cNvSpPr txBox="1"/>
          <p:nvPr/>
        </p:nvSpPr>
        <p:spPr>
          <a:xfrm>
            <a:off x="920280" y="1412776"/>
            <a:ext cx="7992888" cy="3170099"/>
          </a:xfrm>
          <a:prstGeom prst="rect">
            <a:avLst/>
          </a:prstGeom>
          <a:noFill/>
        </p:spPr>
        <p:txBody>
          <a:bodyPr wrap="square" rtlCol="0">
            <a:spAutoFit/>
          </a:bodyPr>
          <a:lstStyle/>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Het 20×20 format laat weinig ruimte voor improvisatie. Oefen je presentatie en oefen met de stopwatch.</a:t>
            </a:r>
          </a:p>
          <a:p>
            <a:pPr fontAlgn="base"/>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Na het oefenen zal blijken dat je bij sommige dia’s te veel tekst hebt en bij andere te weinig. Probeer nog wat te schuiven of te schrappen met gesproken tekst.</a:t>
            </a:r>
          </a:p>
          <a:p>
            <a:pPr fontAlgn="base"/>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Zorg ervoor dat je je presentatie uit je hoofd kent.</a:t>
            </a:r>
          </a:p>
          <a:p>
            <a:pPr fontAlgn="base"/>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Oefen nog een keer. En nog een keer.</a:t>
            </a:r>
          </a:p>
        </p:txBody>
      </p:sp>
    </p:spTree>
    <p:extLst>
      <p:ext uri="{BB962C8B-B14F-4D97-AF65-F5344CB8AC3E}">
        <p14:creationId xmlns:p14="http://schemas.microsoft.com/office/powerpoint/2010/main" val="4249354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a:xfrm>
            <a:off x="2267744" y="407801"/>
            <a:ext cx="6645424" cy="648072"/>
          </a:xfrm>
        </p:spPr>
        <p:txBody>
          <a:bodyPr/>
          <a:lstStyle/>
          <a:p>
            <a:pPr algn="l"/>
            <a:r>
              <a:rPr lang="nl-NL" dirty="0"/>
              <a:t>Aan de slag</a:t>
            </a:r>
          </a:p>
        </p:txBody>
      </p:sp>
      <p:sp>
        <p:nvSpPr>
          <p:cNvPr id="6" name="Tekstvak 5">
            <a:extLst>
              <a:ext uri="{FF2B5EF4-FFF2-40B4-BE49-F238E27FC236}">
                <a16:creationId xmlns:a16="http://schemas.microsoft.com/office/drawing/2014/main" id="{043D3F1E-9425-4EEE-A4AF-BF248CAB1473}"/>
              </a:ext>
            </a:extLst>
          </p:cNvPr>
          <p:cNvSpPr txBox="1"/>
          <p:nvPr/>
        </p:nvSpPr>
        <p:spPr>
          <a:xfrm>
            <a:off x="1151112" y="1055873"/>
            <a:ext cx="7992888" cy="4093428"/>
          </a:xfrm>
          <a:prstGeom prst="rect">
            <a:avLst/>
          </a:prstGeom>
          <a:noFill/>
        </p:spPr>
        <p:txBody>
          <a:bodyPr wrap="square" rtlCol="0">
            <a:spAutoFit/>
          </a:bodyPr>
          <a:lstStyle/>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Maak met je IBS-groep een opzet voor de </a:t>
            </a:r>
            <a:r>
              <a:rPr lang="nl-NL" sz="2000" dirty="0" err="1">
                <a:latin typeface="Arial" panose="020B0604020202020204" pitchFamily="34" charset="0"/>
                <a:cs typeface="Arial" panose="020B0604020202020204" pitchFamily="34" charset="0"/>
              </a:rPr>
              <a:t>Pecha</a:t>
            </a:r>
            <a:r>
              <a:rPr lang="nl-NL" sz="2000" dirty="0">
                <a:latin typeface="Arial" panose="020B0604020202020204" pitchFamily="34" charset="0"/>
                <a:cs typeface="Arial" panose="020B0604020202020204" pitchFamily="34" charset="0"/>
              </a:rPr>
              <a:t> </a:t>
            </a:r>
            <a:r>
              <a:rPr lang="nl-NL" sz="2000" dirty="0" err="1">
                <a:latin typeface="Arial" panose="020B0604020202020204" pitchFamily="34" charset="0"/>
                <a:cs typeface="Arial" panose="020B0604020202020204" pitchFamily="34" charset="0"/>
              </a:rPr>
              <a:t>Kucha</a:t>
            </a:r>
            <a:r>
              <a:rPr lang="nl-NL" sz="2000" dirty="0">
                <a:latin typeface="Arial" panose="020B0604020202020204" pitchFamily="34" charset="0"/>
                <a:cs typeface="Arial" panose="020B0604020202020204" pitchFamily="34" charset="0"/>
              </a:rPr>
              <a:t>, maak nog niet meteen gebruik van afbeeldingen. </a:t>
            </a: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endParaRPr lang="nl-NL" sz="2000" dirty="0">
              <a:latin typeface="Arial" panose="020B0604020202020204" pitchFamily="34" charset="0"/>
              <a:cs typeface="Arial" panose="020B0604020202020204" pitchFamily="34" charset="0"/>
            </a:endParaRPr>
          </a:p>
          <a:p>
            <a:pPr fontAlgn="base"/>
            <a:endParaRPr lang="nl-NL" sz="2000" dirty="0">
              <a:latin typeface="Arial" panose="020B0604020202020204" pitchFamily="34" charset="0"/>
              <a:cs typeface="Arial" panose="020B0604020202020204" pitchFamily="34" charset="0"/>
            </a:endParaRPr>
          </a:p>
          <a:p>
            <a:pPr fontAlgn="base"/>
            <a:endParaRPr lang="nl-NL" sz="2000" dirty="0">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rPr>
              <a:t>Gebruik de punten uit het beoordelingsformulier en maak alvast een taakverdeling. Wie doet wat? </a:t>
            </a:r>
            <a:r>
              <a:rPr lang="nl-NL" sz="2000" dirty="0">
                <a:latin typeface="Arial" panose="020B0604020202020204" pitchFamily="34" charset="0"/>
                <a:cs typeface="Arial" panose="020B0604020202020204" pitchFamily="34" charset="0"/>
                <a:sym typeface="Wingdings" panose="05000000000000000000" pitchFamily="2" charset="2"/>
              </a:rPr>
              <a:t></a:t>
            </a:r>
          </a:p>
          <a:p>
            <a:pPr marL="285750" indent="-285750" fontAlgn="base">
              <a:buFont typeface="Arial" panose="020B0604020202020204" pitchFamily="34" charset="0"/>
              <a:buChar char="•"/>
            </a:pPr>
            <a:r>
              <a:rPr lang="nl-NL" sz="2000" dirty="0">
                <a:latin typeface="Arial" panose="020B0604020202020204" pitchFamily="34" charset="0"/>
                <a:cs typeface="Arial" panose="020B0604020202020204" pitchFamily="34" charset="0"/>
                <a:sym typeface="Wingdings" panose="05000000000000000000" pitchFamily="2" charset="2"/>
              </a:rPr>
              <a:t>Aan het einde van dit uur bespreken we kort na.</a:t>
            </a:r>
            <a:endParaRPr lang="nl-NL" sz="2000" dirty="0">
              <a:latin typeface="Arial" panose="020B0604020202020204" pitchFamily="34" charset="0"/>
              <a:cs typeface="Arial" panose="020B0604020202020204" pitchFamily="34" charset="0"/>
            </a:endParaRPr>
          </a:p>
        </p:txBody>
      </p:sp>
      <p:pic>
        <p:nvPicPr>
          <p:cNvPr id="1026" name="Picture 2" descr="Afbeeldingsresultaat voor storyboard pecha kucha">
            <a:extLst>
              <a:ext uri="{FF2B5EF4-FFF2-40B4-BE49-F238E27FC236}">
                <a16:creationId xmlns:a16="http://schemas.microsoft.com/office/drawing/2014/main" id="{CA46C61F-1885-40CD-B2A9-7A15D34760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7334" y="1703945"/>
            <a:ext cx="3069332" cy="230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52199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245</Words>
  <Application>Microsoft Office PowerPoint</Application>
  <PresentationFormat>Diavoorstelling (4:3)</PresentationFormat>
  <Paragraphs>48</Paragraphs>
  <Slides>8</Slides>
  <Notes>6</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Kantoorthema</vt:lpstr>
      <vt:lpstr>PowerPoint-presentatie</vt:lpstr>
      <vt:lpstr>Programma</vt:lpstr>
      <vt:lpstr>Pecha Kucha</vt:lpstr>
      <vt:lpstr>Wat is een Pecha Kucha?</vt:lpstr>
      <vt:lpstr>De drie belangrijkste kenmerken van een Pecha Kucha presentatie op een rijtje:</vt:lpstr>
      <vt:lpstr>Aan de slag met het maken van een Pecha Kucha</vt:lpstr>
      <vt:lpstr>Voorbereiden van de presentatie</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45</cp:revision>
  <dcterms:created xsi:type="dcterms:W3CDTF">2013-11-15T15:05:42Z</dcterms:created>
  <dcterms:modified xsi:type="dcterms:W3CDTF">2019-10-08T13:24:44Z</dcterms:modified>
</cp:coreProperties>
</file>